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</p:sldIdLst>
  <p:sldSz cx="12192000" cy="9144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80" autoAdjust="0"/>
  </p:normalViewPr>
  <p:slideViewPr>
    <p:cSldViewPr snapToGrid="0">
      <p:cViewPr varScale="1">
        <p:scale>
          <a:sx n="55" d="100"/>
          <a:sy n="55" d="100"/>
        </p:scale>
        <p:origin x="17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1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36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15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47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2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09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74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59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53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8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78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B12E-AA16-4C12-B308-31F46408F643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12BC-3220-4E75-BE14-F53349E45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06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4かわいいタツさん（辰年）無料イラスト年賀状 - 福井県小浜市のヨコハマヤ">
            <a:extLst>
              <a:ext uri="{FF2B5EF4-FFF2-40B4-BE49-F238E27FC236}">
                <a16:creationId xmlns:a16="http://schemas.microsoft.com/office/drawing/2014/main" id="{A9EBF998-0E73-1228-B9A9-3B3E7F99C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3129"/>
          <a:stretch/>
        </p:blipFill>
        <p:spPr bwMode="auto">
          <a:xfrm>
            <a:off x="0" y="-726"/>
            <a:ext cx="12281919" cy="77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21F980-DE6F-7729-270B-220844022C84}"/>
              </a:ext>
            </a:extLst>
          </p:cNvPr>
          <p:cNvSpPr txBox="1"/>
          <p:nvPr/>
        </p:nvSpPr>
        <p:spPr>
          <a:xfrm>
            <a:off x="6356288" y="7154471"/>
            <a:ext cx="6176751" cy="40011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ysClr val="windowText" lastClr="000000"/>
                </a:solidFill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どなたでもお気軽におこしください！</a:t>
            </a:r>
            <a:endParaRPr kumimoji="1" lang="ja-JP" altLang="en-US" sz="1100" b="1" dirty="0">
              <a:solidFill>
                <a:sysClr val="windowText" lastClr="000000"/>
              </a:solidFill>
              <a:latin typeface="コーポレート・ロゴ ver2 Bold" panose="02000600000000000000" pitchFamily="50" charset="-128"/>
              <a:ea typeface="コーポレート・ロゴ ver2 Bold" panose="020006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E5D6EE5-EBF6-7B2D-994D-57B1C54A7A17}"/>
              </a:ext>
            </a:extLst>
          </p:cNvPr>
          <p:cNvSpPr/>
          <p:nvPr/>
        </p:nvSpPr>
        <p:spPr>
          <a:xfrm>
            <a:off x="5336380" y="6374510"/>
            <a:ext cx="2039816" cy="124268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申込不要</a:t>
            </a:r>
            <a:endParaRPr kumimoji="1" lang="en-US" altLang="ja-JP" sz="2000" b="1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参加費無料</a:t>
            </a:r>
            <a:endParaRPr kumimoji="1" lang="en-US" altLang="ja-JP" sz="2000" b="1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 algn="ctr"/>
            <a:r>
              <a:rPr kumimoji="1" lang="en-US" altLang="ja-JP" sz="1200" b="1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※</a:t>
            </a:r>
            <a:r>
              <a:rPr kumimoji="1" lang="ja-JP" altLang="en-US" sz="1200" b="1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なくなり次第終了します</a:t>
            </a:r>
            <a:endParaRPr kumimoji="1" lang="ja-JP" altLang="en-US" sz="1400" b="1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0CB5CB8-864D-85D0-1E49-C012E6137871}"/>
              </a:ext>
            </a:extLst>
          </p:cNvPr>
          <p:cNvSpPr/>
          <p:nvPr/>
        </p:nvSpPr>
        <p:spPr>
          <a:xfrm>
            <a:off x="89919" y="7941041"/>
            <a:ext cx="1250631" cy="11066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主催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E7B8CF-6417-94B2-B6A0-CB903100B124}"/>
              </a:ext>
            </a:extLst>
          </p:cNvPr>
          <p:cNvSpPr txBox="1"/>
          <p:nvPr/>
        </p:nvSpPr>
        <p:spPr>
          <a:xfrm>
            <a:off x="1398134" y="8125045"/>
            <a:ext cx="3009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鳥取ユニバーサルスポーツセンター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C6B292-8568-89F3-53A9-C6F8BD0D78DF}"/>
              </a:ext>
            </a:extLst>
          </p:cNvPr>
          <p:cNvSpPr txBox="1"/>
          <p:nvPr/>
        </p:nvSpPr>
        <p:spPr>
          <a:xfrm>
            <a:off x="1398134" y="8317028"/>
            <a:ext cx="2853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733" b="1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NOVARIA</a:t>
            </a:r>
            <a:endParaRPr kumimoji="1" lang="ja-JP" altLang="en-US" sz="3733" b="1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FCB785-12B9-CB41-83C7-219AFCA855D7}"/>
              </a:ext>
            </a:extLst>
          </p:cNvPr>
          <p:cNvSpPr txBox="1"/>
          <p:nvPr/>
        </p:nvSpPr>
        <p:spPr>
          <a:xfrm>
            <a:off x="4018639" y="8054619"/>
            <a:ext cx="5221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〒</a:t>
            </a:r>
            <a:r>
              <a:rPr kumimoji="1" lang="en-US" altLang="ja-JP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680-0944</a:t>
            </a:r>
            <a:r>
              <a:rPr kumimoji="1" lang="ja-JP" altLang="en-US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鳥取市布勢</a:t>
            </a:r>
            <a:r>
              <a:rPr kumimoji="1" lang="en-US" altLang="ja-JP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146-1</a:t>
            </a:r>
            <a:r>
              <a:rPr kumimoji="1" lang="ja-JP" altLang="en-US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布勢総合運動公園内</a:t>
            </a:r>
            <a:endParaRPr kumimoji="1" lang="en-US" altLang="ja-JP" sz="1600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r>
              <a:rPr kumimoji="1" lang="en-US" altLang="ja-JP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TEL</a:t>
            </a:r>
            <a:r>
              <a:rPr kumimoji="1" lang="ja-JP" altLang="en-US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</a:t>
            </a:r>
            <a:r>
              <a:rPr kumimoji="1" lang="en-US" altLang="ja-JP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0857-50-1091</a:t>
            </a:r>
            <a:r>
              <a:rPr kumimoji="1" lang="ja-JP" altLang="en-US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　</a:t>
            </a:r>
            <a:r>
              <a:rPr kumimoji="1" lang="en-US" altLang="ja-JP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FAX</a:t>
            </a:r>
            <a:r>
              <a:rPr kumimoji="1" lang="ja-JP" altLang="en-US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</a:t>
            </a:r>
            <a:r>
              <a:rPr kumimoji="1" lang="en-US" altLang="ja-JP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0857-50-1092</a:t>
            </a:r>
          </a:p>
          <a:p>
            <a:r>
              <a:rPr kumimoji="1" lang="en-US" altLang="ja-JP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E-mail</a:t>
            </a:r>
            <a:r>
              <a:rPr kumimoji="1" lang="ja-JP" altLang="en-US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　</a:t>
            </a:r>
            <a:r>
              <a:rPr kumimoji="1" lang="en-US" altLang="ja-JP" sz="1600" dirty="0"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tottori-novaria@ts-sawayaka.jp</a:t>
            </a:r>
            <a:endParaRPr kumimoji="1" lang="ja-JP" altLang="en-US" sz="1600" dirty="0"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AB04B5-F2B6-FC17-246E-E9FF98441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818" y="7941041"/>
            <a:ext cx="1146591" cy="114659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ABC822B-CFC2-DEF2-7517-A57908B53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40" y="7950403"/>
            <a:ext cx="1631925" cy="108795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AB7F94-A28A-521A-2EA6-E84E5D6636A3}"/>
              </a:ext>
            </a:extLst>
          </p:cNvPr>
          <p:cNvSpPr txBox="1"/>
          <p:nvPr/>
        </p:nvSpPr>
        <p:spPr>
          <a:xfrm>
            <a:off x="5705655" y="1696067"/>
            <a:ext cx="6176751" cy="83099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ysClr val="windowText" lastClr="000000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もちつき＆豆まき大会</a:t>
            </a:r>
            <a:endParaRPr kumimoji="1" lang="ja-JP" altLang="en-US" sz="2800" b="1" dirty="0">
              <a:solidFill>
                <a:sysClr val="windowText" lastClr="000000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53F34F-D2F5-173F-BF73-D30E1BA33D34}"/>
              </a:ext>
            </a:extLst>
          </p:cNvPr>
          <p:cNvSpPr txBox="1"/>
          <p:nvPr/>
        </p:nvSpPr>
        <p:spPr>
          <a:xfrm>
            <a:off x="6553711" y="2815907"/>
            <a:ext cx="4419071" cy="47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sz="2800" b="1" dirty="0"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2024</a:t>
            </a:r>
            <a:r>
              <a:rPr kumimoji="1" lang="ja-JP" altLang="en-US" sz="2800" b="1" dirty="0"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年</a:t>
            </a:r>
            <a:r>
              <a:rPr kumimoji="1" lang="ja-JP" altLang="en-US" sz="6000" b="1" dirty="0"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２</a:t>
            </a:r>
            <a:r>
              <a:rPr kumimoji="1" lang="ja-JP" altLang="en-US" sz="2800" b="1" dirty="0"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月</a:t>
            </a:r>
            <a:r>
              <a:rPr kumimoji="1" lang="ja-JP" altLang="en-US" sz="6000" b="1" dirty="0"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３</a:t>
            </a:r>
            <a:r>
              <a:rPr kumimoji="1" lang="ja-JP" altLang="en-US" sz="2800" b="1" dirty="0"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日</a:t>
            </a:r>
            <a:r>
              <a:rPr kumimoji="1" lang="ja-JP" altLang="en-US" b="1" dirty="0"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（</a:t>
            </a:r>
            <a:r>
              <a:rPr kumimoji="1" lang="ja-JP" altLang="en-US" sz="1600" b="1" dirty="0"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土</a:t>
            </a:r>
            <a:r>
              <a:rPr kumimoji="1" lang="ja-JP" altLang="en-US" b="1" dirty="0"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）</a:t>
            </a:r>
            <a:endParaRPr kumimoji="1" lang="en-US" altLang="ja-JP" b="1" dirty="0">
              <a:latin typeface="コーポレート・ロゴ ver2 Bold" panose="02000600000000000000" pitchFamily="50" charset="-128"/>
              <a:ea typeface="コーポレート・ロゴ ver2 Bold" panose="0200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75B95B-405F-3656-C6CD-0738928A2F05}"/>
              </a:ext>
            </a:extLst>
          </p:cNvPr>
          <p:cNvSpPr txBox="1"/>
          <p:nvPr/>
        </p:nvSpPr>
        <p:spPr>
          <a:xfrm>
            <a:off x="6629445" y="3153884"/>
            <a:ext cx="4419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コーポレート・ロゴ ver2 Bold" panose="02000600000000000000" pitchFamily="50" charset="-128"/>
                <a:ea typeface="コーポレート・ロゴ ver2 Bold" panose="02000600000000000000" pitchFamily="50" charset="-128"/>
              </a:rPr>
              <a:t>鳥取ユニバーサルスポーツセンターノバリア　交流スペース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75750F31-7D07-8DA0-0A26-913250F2EC4B}"/>
              </a:ext>
            </a:extLst>
          </p:cNvPr>
          <p:cNvSpPr/>
          <p:nvPr/>
        </p:nvSpPr>
        <p:spPr>
          <a:xfrm>
            <a:off x="6553711" y="5255250"/>
            <a:ext cx="4907567" cy="830997"/>
          </a:xfrm>
          <a:prstGeom prst="wedgeRoundRectCallout">
            <a:avLst>
              <a:gd name="adj1" fmla="val -61945"/>
              <a:gd name="adj2" fmla="val 25642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みんなでおもちを食べながら豆まきをして</a:t>
            </a:r>
            <a:endParaRPr kumimoji="1" lang="en-US" altLang="ja-JP" sz="160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今年</a:t>
            </a:r>
            <a:r>
              <a:rPr kumimoji="1" lang="en-US" altLang="ja-JP" sz="16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1</a:t>
            </a:r>
            <a:r>
              <a:rPr kumimoji="1" lang="ja-JP" altLang="en-US" sz="16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年の厄を払い、楽しい</a:t>
            </a:r>
            <a:r>
              <a:rPr kumimoji="1" lang="en-US" altLang="ja-JP" sz="16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1</a:t>
            </a:r>
            <a:r>
              <a:rPr kumimoji="1" lang="ja-JP" altLang="en-US" sz="1600" dirty="0">
                <a:solidFill>
                  <a:schemeClr val="tx1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年にしましょう！</a:t>
            </a:r>
            <a:endParaRPr kumimoji="1" lang="en-US" altLang="ja-JP" sz="1600" dirty="0">
              <a:solidFill>
                <a:schemeClr val="tx1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7004D16C-BD3E-9CE8-7F40-84106C7A5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5626"/>
              </p:ext>
            </p:extLst>
          </p:nvPr>
        </p:nvGraphicFramePr>
        <p:xfrm>
          <a:off x="6868260" y="3666600"/>
          <a:ext cx="4060994" cy="1113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667">
                  <a:extLst>
                    <a:ext uri="{9D8B030D-6E8A-4147-A177-3AD203B41FA5}">
                      <a16:colId xmlns:a16="http://schemas.microsoft.com/office/drawing/2014/main" val="3805699086"/>
                    </a:ext>
                  </a:extLst>
                </a:gridCol>
                <a:gridCol w="2840327">
                  <a:extLst>
                    <a:ext uri="{9D8B030D-6E8A-4147-A177-3AD203B41FA5}">
                      <a16:colId xmlns:a16="http://schemas.microsoft.com/office/drawing/2014/main" val="650147066"/>
                    </a:ext>
                  </a:extLst>
                </a:gridCol>
              </a:tblGrid>
              <a:tr h="549846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コーポレート・ロゴ ver2 Bold" panose="02000600000000000000" pitchFamily="50" charset="-128"/>
                          <a:ea typeface="コーポレート・ロゴ ver2 Bold" panose="02000600000000000000" pitchFamily="50" charset="-128"/>
                        </a:rPr>
                        <a:t>12:00</a:t>
                      </a:r>
                      <a:r>
                        <a:rPr kumimoji="1" lang="ja-JP" altLang="en-US" sz="1600" dirty="0">
                          <a:latin typeface="コーポレート・ロゴ ver2 Bold" panose="02000600000000000000" pitchFamily="50" charset="-128"/>
                          <a:ea typeface="コーポレート・ロゴ ver2 Bold" panose="02000600000000000000" pitchFamily="50" charset="-128"/>
                        </a:rPr>
                        <a:t>頃～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コーポレート・ロゴ ver2 Bold" panose="02000600000000000000" pitchFamily="50" charset="-128"/>
                          <a:ea typeface="コーポレート・ロゴ ver2 Bold" panose="02000600000000000000" pitchFamily="50" charset="-128"/>
                        </a:rPr>
                        <a:t>もちつき</a:t>
                      </a:r>
                      <a:endParaRPr kumimoji="1" lang="en-US" altLang="ja-JP" sz="1600" dirty="0">
                        <a:latin typeface="コーポレート・ロゴ ver2 Bold" panose="02000600000000000000" pitchFamily="50" charset="-128"/>
                        <a:ea typeface="コーポレート・ロゴ ver2 Bold" panose="0200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コーポレート明朝 ver2 Medium" panose="02000600000000000000" pitchFamily="50" charset="-128"/>
                          <a:ea typeface="コーポレート明朝 ver2 Medium" panose="02000600000000000000" pitchFamily="50" charset="-128"/>
                        </a:rPr>
                        <a:t>ノバリア館長が作る杵でついたお餅を、みんなでいただきます（なくなり次第終了）</a:t>
                      </a:r>
                      <a:endParaRPr kumimoji="1" lang="ja-JP" altLang="en-US" sz="1600" dirty="0">
                        <a:latin typeface="コーポレート明朝 ver2 Medium" panose="02000600000000000000" pitchFamily="50" charset="-128"/>
                        <a:ea typeface="コーポレート明朝 ver2 Medium" panose="02000600000000000000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2418343"/>
                  </a:ext>
                </a:extLst>
              </a:tr>
              <a:tr h="412021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コーポレート・ロゴ ver2 Bold" panose="02000600000000000000" pitchFamily="50" charset="-128"/>
                          <a:ea typeface="コーポレート・ロゴ ver2 Bold" panose="02000600000000000000" pitchFamily="50" charset="-128"/>
                        </a:rPr>
                        <a:t>13:30</a:t>
                      </a:r>
                      <a:r>
                        <a:rPr kumimoji="1" lang="ja-JP" altLang="en-US" sz="1600" dirty="0">
                          <a:latin typeface="コーポレート・ロゴ ver2 Bold" panose="02000600000000000000" pitchFamily="50" charset="-128"/>
                          <a:ea typeface="コーポレート・ロゴ ver2 Bold" panose="02000600000000000000" pitchFamily="50" charset="-128"/>
                        </a:rPr>
                        <a:t>頃～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コーポレート・ロゴ ver2 Bold" panose="02000600000000000000" pitchFamily="50" charset="-128"/>
                          <a:ea typeface="コーポレート・ロゴ ver2 Bold" panose="02000600000000000000" pitchFamily="50" charset="-128"/>
                        </a:rPr>
                        <a:t>豆まき</a:t>
                      </a:r>
                      <a:endParaRPr kumimoji="1" lang="en-US" altLang="ja-JP" sz="1600" dirty="0">
                        <a:latin typeface="コーポレート・ロゴ ver2 Bold" panose="02000600000000000000" pitchFamily="50" charset="-128"/>
                        <a:ea typeface="コーポレート・ロゴ ver2 Bold" panose="02000600000000000000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123113"/>
                  </a:ext>
                </a:extLst>
              </a:tr>
            </a:tbl>
          </a:graphicData>
        </a:graphic>
      </p:graphicFrame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DF4169F-286A-BFDE-D50F-DC69340CCA50}"/>
              </a:ext>
            </a:extLst>
          </p:cNvPr>
          <p:cNvSpPr/>
          <p:nvPr/>
        </p:nvSpPr>
        <p:spPr>
          <a:xfrm>
            <a:off x="6747146" y="3538443"/>
            <a:ext cx="4419071" cy="1377856"/>
          </a:xfrm>
          <a:prstGeom prst="roundRect">
            <a:avLst/>
          </a:prstGeom>
          <a:noFill/>
          <a:ln w="762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D7C463-AB62-3763-2A19-FB33CC60EFF9}"/>
              </a:ext>
            </a:extLst>
          </p:cNvPr>
          <p:cNvSpPr txBox="1"/>
          <p:nvPr/>
        </p:nvSpPr>
        <p:spPr>
          <a:xfrm rot="21072033">
            <a:off x="4432684" y="349016"/>
            <a:ext cx="2610807" cy="5232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ysClr val="windowText" lastClr="000000"/>
                </a:solidFill>
                <a:latin typeface="コーポレート明朝 ver2 Medium" panose="02000600000000000000" pitchFamily="50" charset="-128"/>
                <a:ea typeface="コーポレート明朝 ver2 Medium" panose="02000600000000000000" pitchFamily="50" charset="-128"/>
              </a:rPr>
              <a:t>NOVARIA</a:t>
            </a:r>
            <a:endParaRPr kumimoji="1" lang="ja-JP" altLang="en-US" sz="1400" b="1" dirty="0">
              <a:solidFill>
                <a:sysClr val="windowText" lastClr="000000"/>
              </a:solidFill>
              <a:latin typeface="コーポレート明朝 ver2 Medium" panose="02000600000000000000" pitchFamily="50" charset="-128"/>
              <a:ea typeface="コーポレート明朝 ver2 Medium" panose="0200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22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445</TotalTime>
  <Words>105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コーポレート・ロゴ ver2 Bold</vt:lpstr>
      <vt:lpstr>コーポレート明朝 ver2 Medium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Hiyama</dc:creator>
  <cp:lastModifiedBy>hiyama</cp:lastModifiedBy>
  <cp:revision>12</cp:revision>
  <cp:lastPrinted>2022-12-03T03:43:12Z</cp:lastPrinted>
  <dcterms:created xsi:type="dcterms:W3CDTF">2021-12-24T01:48:03Z</dcterms:created>
  <dcterms:modified xsi:type="dcterms:W3CDTF">2024-01-31T02:29:21Z</dcterms:modified>
</cp:coreProperties>
</file>